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8" r:id="rId3"/>
    <p:sldId id="276" r:id="rId4"/>
    <p:sldId id="257" r:id="rId5"/>
    <p:sldId id="272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8" r:id="rId14"/>
    <p:sldId id="273" r:id="rId15"/>
    <p:sldId id="269" r:id="rId16"/>
    <p:sldId id="271" r:id="rId17"/>
    <p:sldId id="270" r:id="rId18"/>
    <p:sldId id="274" r:id="rId19"/>
    <p:sldId id="275" r:id="rId20"/>
    <p:sldId id="277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8" d="100"/>
          <a:sy n="38" d="100"/>
        </p:scale>
        <p:origin x="77" y="10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4E97-EC5C-47C7-9105-59386792DB5A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6BD6F-09AB-4F2F-A29D-1DB31FF76D3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4267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4E97-EC5C-47C7-9105-59386792DB5A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6BD6F-09AB-4F2F-A29D-1DB31FF76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42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4E97-EC5C-47C7-9105-59386792DB5A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6BD6F-09AB-4F2F-A29D-1DB31FF76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899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4E97-EC5C-47C7-9105-59386792DB5A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6BD6F-09AB-4F2F-A29D-1DB31FF76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5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4E97-EC5C-47C7-9105-59386792DB5A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6BD6F-09AB-4F2F-A29D-1DB31FF76D3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2614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4E97-EC5C-47C7-9105-59386792DB5A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6BD6F-09AB-4F2F-A29D-1DB31FF76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118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4E97-EC5C-47C7-9105-59386792DB5A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6BD6F-09AB-4F2F-A29D-1DB31FF76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57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4E97-EC5C-47C7-9105-59386792DB5A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6BD6F-09AB-4F2F-A29D-1DB31FF76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17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4E97-EC5C-47C7-9105-59386792DB5A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6BD6F-09AB-4F2F-A29D-1DB31FF76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05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93F4E97-EC5C-47C7-9105-59386792DB5A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46BD6F-09AB-4F2F-A29D-1DB31FF76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688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4E97-EC5C-47C7-9105-59386792DB5A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6BD6F-09AB-4F2F-A29D-1DB31FF76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078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93F4E97-EC5C-47C7-9105-59386792DB5A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46BD6F-09AB-4F2F-A29D-1DB31FF76D3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8121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warthanjc@uindy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9F41E-3AA4-4ABE-BB07-9D3F24CF76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/>
              <a:t>IHSWCA CLINIC </a:t>
            </a:r>
            <a:br>
              <a:rPr lang="en-US" sz="8800" b="1" dirty="0"/>
            </a:br>
            <a:r>
              <a:rPr lang="en-US" sz="48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warthanjc@uindy.edu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b="1" dirty="0"/>
              <a:t>/ 317-502-0997</a:t>
            </a:r>
            <a:endParaRPr lang="en-US" sz="88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7A6BC6-C294-4EA3-BB26-51A337E316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5100" b="1" dirty="0"/>
              <a:t>UINDY WRESTLING – JASON WARTHAN</a:t>
            </a:r>
          </a:p>
          <a:p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2577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5A085-B831-4577-89AA-6C687947A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86697"/>
            <a:ext cx="7581531" cy="1250663"/>
          </a:xfrm>
        </p:spPr>
        <p:txBody>
          <a:bodyPr>
            <a:normAutofit/>
          </a:bodyPr>
          <a:lstStyle/>
          <a:p>
            <a:r>
              <a:rPr lang="en-US" b="1" dirty="0"/>
              <a:t>RUNNING &lt; 	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1A6E95-201A-45F4-903A-F065818DAE36}"/>
              </a:ext>
            </a:extLst>
          </p:cNvPr>
          <p:cNvSpPr txBox="1"/>
          <p:nvPr/>
        </p:nvSpPr>
        <p:spPr>
          <a:xfrm>
            <a:off x="1225119" y="1873753"/>
            <a:ext cx="74536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Juice isn’t worth the squeeze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Better use of resources – strength and conditioning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Opportunity to replace with something </a:t>
            </a:r>
            <a:r>
              <a:rPr lang="en-US" sz="2400" b="1" dirty="0"/>
              <a:t>FUN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Body weight exercises &gt; running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Get in shape for wrestling by wrestling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Wrestling specific exercises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7-10 minute intervals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Swimming, bike, &gt; long distance running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ROLL AROUNDS / SPARRING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3D3AA4-7A12-4D91-9215-C803864D79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811" y="635319"/>
            <a:ext cx="2476869" cy="247686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E8EE9BD-05FF-4379-8B2D-D324E59071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811" y="3112187"/>
            <a:ext cx="2476868" cy="2327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695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5A085-B831-4577-89AA-6C687947A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86697"/>
            <a:ext cx="7581531" cy="12506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RUNNING &lt; Wrestling Specific Exercises	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1A6E95-201A-45F4-903A-F065818DAE36}"/>
              </a:ext>
            </a:extLst>
          </p:cNvPr>
          <p:cNvSpPr txBox="1"/>
          <p:nvPr/>
        </p:nvSpPr>
        <p:spPr>
          <a:xfrm>
            <a:off x="1161199" y="1873753"/>
            <a:ext cx="74536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Running exercises should be more like middle distance training than long distance training (shorter/faster)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Body Weight Exercises: squat jumps, paratroopers, planks, abs, stance/motion, motion from bottom, wrestling pushups, wall sits, handstands, line jumps, </a:t>
            </a:r>
            <a:r>
              <a:rPr lang="en-US" sz="2400" dirty="0" err="1"/>
              <a:t>etc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Sprint lines: sprints, bear crawls, towel pushes, backwards crawls, high knees/fast feet/sprint, partner </a:t>
            </a:r>
            <a:r>
              <a:rPr lang="en-US" sz="2400" dirty="0" err="1"/>
              <a:t>bearcrawls</a:t>
            </a:r>
            <a:r>
              <a:rPr lang="en-US" sz="2400" dirty="0"/>
              <a:t>, partner carriers, </a:t>
            </a:r>
            <a:r>
              <a:rPr lang="en-US" sz="2400" dirty="0" err="1"/>
              <a:t>etc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Jump Rope – over, over, under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3D3AA4-7A12-4D91-9215-C803864D79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811" y="635319"/>
            <a:ext cx="2476869" cy="247686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E8EE9BD-05FF-4379-8B2D-D324E59071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811" y="3112187"/>
            <a:ext cx="2476868" cy="2327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588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45711-CE73-42FD-99A7-E7B18085C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1058" y="242358"/>
            <a:ext cx="7093974" cy="1450757"/>
          </a:xfrm>
        </p:spPr>
        <p:txBody>
          <a:bodyPr>
            <a:normAutofit/>
          </a:bodyPr>
          <a:lstStyle/>
          <a:p>
            <a:r>
              <a:rPr lang="en-US" sz="5400" b="1" dirty="0"/>
              <a:t>GIVE UP SOME CONTROL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6E8310-235A-44F0-AF1B-64E4F36E1A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86" y="436921"/>
            <a:ext cx="2857500" cy="2857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6FB87B8-393E-4D8F-B667-69C3124336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87" y="3294422"/>
            <a:ext cx="2866794" cy="269342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FBCB843-6EA7-4F68-A470-8ABE24A0E946}"/>
              </a:ext>
            </a:extLst>
          </p:cNvPr>
          <p:cNvSpPr txBox="1"/>
          <p:nvPr/>
        </p:nvSpPr>
        <p:spPr>
          <a:xfrm>
            <a:off x="4041058" y="2138516"/>
            <a:ext cx="709397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Wrestler ran warm-up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7 Guys = 7 exercises to end practice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Music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Breakdown / words of encouragement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Develop a personal mantra before competition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Design singlets, gear, </a:t>
            </a:r>
            <a:r>
              <a:rPr lang="en-US" sz="2400" dirty="0" err="1"/>
              <a:t>etc</a:t>
            </a:r>
            <a:r>
              <a:rPr lang="en-US" sz="2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Make deals with them / make it a competition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Allow them to have fun – dodgeball / speedball </a:t>
            </a:r>
          </a:p>
          <a:p>
            <a:endParaRPr lang="en-US" sz="2400" dirty="0"/>
          </a:p>
          <a:p>
            <a:r>
              <a:rPr lang="en-US" sz="2400" b="1" dirty="0"/>
              <a:t>ALLOW THEM TO TAKE OWNERSHIP </a:t>
            </a:r>
          </a:p>
        </p:txBody>
      </p:sp>
    </p:spTree>
    <p:extLst>
      <p:ext uri="{BB962C8B-B14F-4D97-AF65-F5344CB8AC3E}">
        <p14:creationId xmlns:p14="http://schemas.microsoft.com/office/powerpoint/2010/main" val="423275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5A085-B831-4577-89AA-6C687947A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86697"/>
            <a:ext cx="7581531" cy="1250663"/>
          </a:xfrm>
        </p:spPr>
        <p:txBody>
          <a:bodyPr>
            <a:normAutofit/>
          </a:bodyPr>
          <a:lstStyle/>
          <a:p>
            <a:r>
              <a:rPr lang="en-US" b="1" dirty="0"/>
              <a:t>Roll Arounds or Sparring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3D3AA4-7A12-4D91-9215-C803864D79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811" y="635319"/>
            <a:ext cx="2476869" cy="247686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E8EE9BD-05FF-4379-8B2D-D324E59071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811" y="3112187"/>
            <a:ext cx="2476868" cy="232707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5E2F784-4ECD-48C1-83FE-74ACA5031988}"/>
              </a:ext>
            </a:extLst>
          </p:cNvPr>
          <p:cNvSpPr txBox="1"/>
          <p:nvPr/>
        </p:nvSpPr>
        <p:spPr>
          <a:xfrm>
            <a:off x="1097280" y="2020528"/>
            <a:ext cx="719131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Injury prevention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Great conditioning – pacing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Evolve positions that you are working 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Headlocks, </a:t>
            </a:r>
            <a:r>
              <a:rPr lang="en-US" sz="3200" dirty="0" err="1"/>
              <a:t>lat</a:t>
            </a:r>
            <a:r>
              <a:rPr lang="en-US" sz="3200" dirty="0"/>
              <a:t> drops, twisters, inside trips,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Reinforces continuous wrestling – chain wrestling</a:t>
            </a:r>
          </a:p>
        </p:txBody>
      </p:sp>
    </p:spTree>
    <p:extLst>
      <p:ext uri="{BB962C8B-B14F-4D97-AF65-F5344CB8AC3E}">
        <p14:creationId xmlns:p14="http://schemas.microsoft.com/office/powerpoint/2010/main" val="3190936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5A085-B831-4577-89AA-6C687947A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86697"/>
            <a:ext cx="7581531" cy="1250663"/>
          </a:xfrm>
        </p:spPr>
        <p:txBody>
          <a:bodyPr>
            <a:normAutofit/>
          </a:bodyPr>
          <a:lstStyle/>
          <a:p>
            <a:r>
              <a:rPr lang="en-US" b="1" dirty="0"/>
              <a:t>Roll Arounds or Sparring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3D3AA4-7A12-4D91-9215-C803864D79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811" y="635319"/>
            <a:ext cx="2476869" cy="247686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E8EE9BD-05FF-4379-8B2D-D324E59071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811" y="3112187"/>
            <a:ext cx="2476868" cy="232707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5E2F784-4ECD-48C1-83FE-74ACA5031988}"/>
              </a:ext>
            </a:extLst>
          </p:cNvPr>
          <p:cNvSpPr txBox="1"/>
          <p:nvPr/>
        </p:nvSpPr>
        <p:spPr>
          <a:xfrm>
            <a:off x="1097280" y="2020528"/>
            <a:ext cx="719131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Little to no ego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Taking turns scoring but wrestling isn’t scripted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Teach them how to drill properly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Opportunity for guys to wrestling with coaches, and guys outside of weight class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FUN </a:t>
            </a:r>
          </a:p>
        </p:txBody>
      </p:sp>
    </p:spTree>
    <p:extLst>
      <p:ext uri="{BB962C8B-B14F-4D97-AF65-F5344CB8AC3E}">
        <p14:creationId xmlns:p14="http://schemas.microsoft.com/office/powerpoint/2010/main" val="3171432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5A085-B831-4577-89AA-6C687947A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86697"/>
            <a:ext cx="7581531" cy="12506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What to Show at PRACTICE:</a:t>
            </a:r>
            <a:br>
              <a:rPr lang="en-US" b="1" dirty="0"/>
            </a:br>
            <a:r>
              <a:rPr lang="en-US" b="1" dirty="0"/>
              <a:t>Current Tendencies 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3D3AA4-7A12-4D91-9215-C803864D79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811" y="635319"/>
            <a:ext cx="2476869" cy="247686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E8EE9BD-05FF-4379-8B2D-D324E59071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811" y="3112187"/>
            <a:ext cx="2476868" cy="232707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5E2F784-4ECD-48C1-83FE-74ACA5031988}"/>
              </a:ext>
            </a:extLst>
          </p:cNvPr>
          <p:cNvSpPr txBox="1"/>
          <p:nvPr/>
        </p:nvSpPr>
        <p:spPr>
          <a:xfrm>
            <a:off x="1097280" y="2020528"/>
            <a:ext cx="719131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Outside Ankle scrambles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err="1"/>
              <a:t>Overtie</a:t>
            </a:r>
            <a:r>
              <a:rPr lang="en-US" sz="32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Pennsylvania Roll / Cross wrist Roll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Shin Whizzer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r>
              <a:rPr lang="en-US" sz="3200" dirty="0"/>
              <a:t>*Important to learn both offense and defense </a:t>
            </a:r>
          </a:p>
        </p:txBody>
      </p:sp>
    </p:spTree>
    <p:extLst>
      <p:ext uri="{BB962C8B-B14F-4D97-AF65-F5344CB8AC3E}">
        <p14:creationId xmlns:p14="http://schemas.microsoft.com/office/powerpoint/2010/main" val="3942236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5A085-B831-4577-89AA-6C687947A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86697"/>
            <a:ext cx="7581531" cy="12506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Summer/Preseason/Early Season – </a:t>
            </a:r>
            <a:br>
              <a:rPr lang="en-US" b="1" dirty="0"/>
            </a:br>
            <a:r>
              <a:rPr lang="en-US" b="1" dirty="0"/>
              <a:t>Focus Positions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3D3AA4-7A12-4D91-9215-C803864D79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811" y="635319"/>
            <a:ext cx="2476869" cy="247686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E8EE9BD-05FF-4379-8B2D-D324E59071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811" y="3112187"/>
            <a:ext cx="2476868" cy="232707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5E2F784-4ECD-48C1-83FE-74ACA5031988}"/>
              </a:ext>
            </a:extLst>
          </p:cNvPr>
          <p:cNvSpPr txBox="1"/>
          <p:nvPr/>
        </p:nvSpPr>
        <p:spPr>
          <a:xfrm>
            <a:off x="1097280" y="2020528"/>
            <a:ext cx="719131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Mantis Position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Yanni Defense – single leg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Kyle Snyder ankle pics set ups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Motion from no tie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Defense from waterfall position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Change overs </a:t>
            </a:r>
          </a:p>
        </p:txBody>
      </p:sp>
    </p:spTree>
    <p:extLst>
      <p:ext uri="{BB962C8B-B14F-4D97-AF65-F5344CB8AC3E}">
        <p14:creationId xmlns:p14="http://schemas.microsoft.com/office/powerpoint/2010/main" val="24922968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5A085-B831-4577-89AA-6C687947A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86697"/>
            <a:ext cx="7581531" cy="1250663"/>
          </a:xfrm>
        </p:spPr>
        <p:txBody>
          <a:bodyPr>
            <a:normAutofit/>
          </a:bodyPr>
          <a:lstStyle/>
          <a:p>
            <a:r>
              <a:rPr lang="en-US" b="1" dirty="0"/>
              <a:t>UINDY Staples  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3D3AA4-7A12-4D91-9215-C803864D79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811" y="635319"/>
            <a:ext cx="2476869" cy="247686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E8EE9BD-05FF-4379-8B2D-D324E59071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811" y="3112187"/>
            <a:ext cx="2476868" cy="232707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BFB4CDE-76C5-4F24-AD38-BC74BE70A47C}"/>
              </a:ext>
            </a:extLst>
          </p:cNvPr>
          <p:cNvSpPr txBox="1"/>
          <p:nvPr/>
        </p:nvSpPr>
        <p:spPr>
          <a:xfrm>
            <a:off x="1224116" y="2020529"/>
            <a:ext cx="715296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Leftie Collar Tie – </a:t>
            </a:r>
            <a:r>
              <a:rPr lang="en-US" sz="3200" dirty="0" err="1"/>
              <a:t>handfighting</a:t>
            </a:r>
            <a:r>
              <a:rPr lang="en-US" sz="3200" dirty="0"/>
              <a:t> sequence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David Taylor Ankle Pick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Leftie single leg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Head and Hands Defense… reattacks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Bow and Arrow – college only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3323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5A085-B831-4577-89AA-6C687947A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0014" y="486697"/>
            <a:ext cx="7491047" cy="1250663"/>
          </a:xfrm>
        </p:spPr>
        <p:txBody>
          <a:bodyPr>
            <a:normAutofit/>
          </a:bodyPr>
          <a:lstStyle/>
          <a:p>
            <a:r>
              <a:rPr lang="en-US" b="1" dirty="0"/>
              <a:t>UINDY Practice Concepts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3D3AA4-7A12-4D91-9215-C803864D79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735" y="486697"/>
            <a:ext cx="2476869" cy="247686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E8EE9BD-05FF-4379-8B2D-D324E59071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736" y="2963566"/>
            <a:ext cx="2476868" cy="232707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D6D8847-A386-4647-AC1E-8E773BD259D9}"/>
              </a:ext>
            </a:extLst>
          </p:cNvPr>
          <p:cNvSpPr txBox="1"/>
          <p:nvPr/>
        </p:nvSpPr>
        <p:spPr>
          <a:xfrm>
            <a:off x="3956538" y="1814857"/>
            <a:ext cx="717452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Practice is about getting better and not always about getting a great workout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Wrestling is constantly evolving… introduce new concepts (live situations…learn offense/defense)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Drilling is better conditioning that live wrestling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Roll arounds or live every practice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Huge value in small groups and individuals </a:t>
            </a:r>
          </a:p>
          <a:p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0725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5A085-B831-4577-89AA-6C687947A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0014" y="486697"/>
            <a:ext cx="7491047" cy="1250663"/>
          </a:xfrm>
        </p:spPr>
        <p:txBody>
          <a:bodyPr>
            <a:normAutofit/>
          </a:bodyPr>
          <a:lstStyle/>
          <a:p>
            <a:r>
              <a:rPr lang="en-US" b="1" dirty="0"/>
              <a:t>UINDY Practice Concepts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3D3AA4-7A12-4D91-9215-C803864D79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735" y="486697"/>
            <a:ext cx="2476869" cy="247686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E8EE9BD-05FF-4379-8B2D-D324E59071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736" y="2963566"/>
            <a:ext cx="2476868" cy="232707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D6D8847-A386-4647-AC1E-8E773BD259D9}"/>
              </a:ext>
            </a:extLst>
          </p:cNvPr>
          <p:cNvSpPr txBox="1"/>
          <p:nvPr/>
        </p:nvSpPr>
        <p:spPr>
          <a:xfrm>
            <a:off x="3956538" y="1814857"/>
            <a:ext cx="7174523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Allow for individualism… everyone’s path to success may be different – 5-10 minutes to work on their stuff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Drill chain wrestling…</a:t>
            </a:r>
          </a:p>
          <a:p>
            <a:r>
              <a:rPr lang="en-US" sz="2400" dirty="0"/>
              <a:t>	(Takedown to a turn, takedown and escape, escape 	to takedown, return and turn, follow/float/ -escape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Change it up how you drill or go live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Thunderdome to end practice (FUN)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One guy drill for a minute, other guy drill for a minute 12 second rest… dummy guy is earning the escape </a:t>
            </a:r>
          </a:p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927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5A085-B831-4577-89AA-6C687947A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UINDY TRIVIA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1A6E95-201A-45F4-903A-F065818DAE36}"/>
              </a:ext>
            </a:extLst>
          </p:cNvPr>
          <p:cNvSpPr txBox="1"/>
          <p:nvPr/>
        </p:nvSpPr>
        <p:spPr>
          <a:xfrm>
            <a:off x="1036320" y="1873753"/>
            <a:ext cx="745369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We currently have 4 returning AAs on our squad… name the other two.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Name 3 Current Indiana HCs that went to UINDY.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Name 3 Former AAs – not current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Tag us in a twitter post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Text me a name of a kid we need to recruit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3D3AA4-7A12-4D91-9215-C803864D79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811" y="635319"/>
            <a:ext cx="2476869" cy="247686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E8EE9BD-05FF-4379-8B2D-D324E59071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811" y="3112187"/>
            <a:ext cx="2476868" cy="2327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25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5A085-B831-4577-89AA-6C687947A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0014" y="486697"/>
            <a:ext cx="7491047" cy="1250663"/>
          </a:xfrm>
        </p:spPr>
        <p:txBody>
          <a:bodyPr>
            <a:normAutofit/>
          </a:bodyPr>
          <a:lstStyle/>
          <a:p>
            <a:r>
              <a:rPr lang="en-US" b="1" dirty="0"/>
              <a:t>UINDY Practice Concepts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3D3AA4-7A12-4D91-9215-C803864D79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735" y="486697"/>
            <a:ext cx="2476869" cy="247686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E8EE9BD-05FF-4379-8B2D-D324E59071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736" y="2963566"/>
            <a:ext cx="2476868" cy="232707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D6D8847-A386-4647-AC1E-8E773BD259D9}"/>
              </a:ext>
            </a:extLst>
          </p:cNvPr>
          <p:cNvSpPr txBox="1"/>
          <p:nvPr/>
        </p:nvSpPr>
        <p:spPr>
          <a:xfrm>
            <a:off x="3956538" y="1737360"/>
            <a:ext cx="7174523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WORK ETHIC – We hand out singlets on Fridays to people that are working hard, doing it right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WORK ETHIC – Hand out the singlet and talk about what you value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MENTAL PREPARATION – Create a personal MANTRA to use before competition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MENTAL PREPARATION – Guys share their MANTRAs before big matches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912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5A085-B831-4577-89AA-6C687947A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DO YOU COACH?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1A6E95-201A-45F4-903A-F065818DAE36}"/>
              </a:ext>
            </a:extLst>
          </p:cNvPr>
          <p:cNvSpPr txBox="1"/>
          <p:nvPr/>
        </p:nvSpPr>
        <p:spPr>
          <a:xfrm>
            <a:off x="1225118" y="2157274"/>
            <a:ext cx="74536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Coaching is the most important job in the world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No one can make more of a difference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No one has more influence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High school athletes are impressionable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You are a role model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/>
              <a:t>BUILD POSITIVE RELATIONSHIPS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3D3AA4-7A12-4D91-9215-C803864D79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811" y="635319"/>
            <a:ext cx="2476869" cy="247686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E8EE9BD-05FF-4379-8B2D-D324E59071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811" y="3112187"/>
            <a:ext cx="2476868" cy="2327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010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5A085-B831-4577-89AA-6C687947A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Planning for Practice –</a:t>
            </a:r>
            <a:br>
              <a:rPr lang="en-US" b="1" dirty="0"/>
            </a:br>
            <a:r>
              <a:rPr lang="en-US" b="1" dirty="0"/>
              <a:t>Have a plan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1A6E95-201A-45F4-903A-F065818DAE36}"/>
              </a:ext>
            </a:extLst>
          </p:cNvPr>
          <p:cNvSpPr txBox="1"/>
          <p:nvPr/>
        </p:nvSpPr>
        <p:spPr>
          <a:xfrm>
            <a:off x="1161200" y="1873753"/>
            <a:ext cx="74536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Preseason – What do you want to accomplish?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Where are you… where do you want to go?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What are the skills that define your program? (style, system, attitude)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What are the current trends? (state, national, college, international)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What wrestling are you watching? (Flo? BTN? UWW?)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Twitter: Dan Sweeney @</a:t>
            </a:r>
            <a:r>
              <a:rPr lang="en-US" sz="2400" dirty="0" err="1"/>
              <a:t>DPSbreakdowns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Instagram: </a:t>
            </a:r>
            <a:r>
              <a:rPr lang="en-US" sz="2400" dirty="0" err="1"/>
              <a:t>compoundwrestling</a:t>
            </a:r>
            <a:r>
              <a:rPr lang="en-US" sz="2400" dirty="0"/>
              <a:t>, </a:t>
            </a:r>
            <a:r>
              <a:rPr lang="en-US" sz="2400" dirty="0" err="1"/>
              <a:t>calusawrestling</a:t>
            </a:r>
            <a:r>
              <a:rPr lang="en-US" sz="2400" dirty="0"/>
              <a:t>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3D3AA4-7A12-4D91-9215-C803864D79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811" y="635319"/>
            <a:ext cx="2476869" cy="247686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E8EE9BD-05FF-4379-8B2D-D324E59071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811" y="3112187"/>
            <a:ext cx="2476868" cy="2327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559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5A085-B831-4577-89AA-6C687947A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Planning for Practice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1A6E95-201A-45F4-903A-F065818DAE36}"/>
              </a:ext>
            </a:extLst>
          </p:cNvPr>
          <p:cNvSpPr txBox="1"/>
          <p:nvPr/>
        </p:nvSpPr>
        <p:spPr>
          <a:xfrm>
            <a:off x="1225118" y="2157274"/>
            <a:ext cx="745369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What do our opponents/biggest competitors do well? (sectional/regional)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What do you learn about your team after each competition?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What do you value? What does the team think you value? (Alignment)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3D3AA4-7A12-4D91-9215-C803864D79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811" y="635319"/>
            <a:ext cx="2476869" cy="247686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E8EE9BD-05FF-4379-8B2D-D324E59071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811" y="3112187"/>
            <a:ext cx="2476868" cy="2327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218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5A085-B831-4577-89AA-6C687947A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ALIGNMENT – </a:t>
            </a:r>
            <a:br>
              <a:rPr lang="en-US" b="1" dirty="0"/>
            </a:br>
            <a:r>
              <a:rPr lang="en-US" b="1" dirty="0"/>
              <a:t>Mission/Vision/Values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1A6E95-201A-45F4-903A-F065818DAE36}"/>
              </a:ext>
            </a:extLst>
          </p:cNvPr>
          <p:cNvSpPr txBox="1"/>
          <p:nvPr/>
        </p:nvSpPr>
        <p:spPr>
          <a:xfrm>
            <a:off x="1225118" y="2157274"/>
            <a:ext cx="74536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Focus on Values: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WIN (mat, classroom, socially)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Responsibility / Discipline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b="1" dirty="0"/>
              <a:t>FUN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Building Meaningful Relationships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Growing the Sport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Sportsmanship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b="1" dirty="0"/>
              <a:t>WORK ETHIC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b="1" dirty="0"/>
              <a:t>MENTAL TOUGHNESS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3D3AA4-7A12-4D91-9215-C803864D79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811" y="635319"/>
            <a:ext cx="2476869" cy="247686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E8EE9BD-05FF-4379-8B2D-D324E59071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811" y="3112187"/>
            <a:ext cx="2476868" cy="2327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522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5A085-B831-4577-89AA-6C687947A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7581531" cy="1450757"/>
          </a:xfrm>
        </p:spPr>
        <p:txBody>
          <a:bodyPr>
            <a:normAutofit/>
          </a:bodyPr>
          <a:lstStyle/>
          <a:p>
            <a:r>
              <a:rPr lang="en-US" b="1" dirty="0"/>
              <a:t>ALIGNMENT – </a:t>
            </a:r>
            <a:br>
              <a:rPr lang="en-US" b="1" dirty="0"/>
            </a:br>
            <a:r>
              <a:rPr lang="en-US" sz="4000" b="1" dirty="0"/>
              <a:t>Are you values present at practice? </a:t>
            </a:r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1A6E95-201A-45F4-903A-F065818DAE36}"/>
              </a:ext>
            </a:extLst>
          </p:cNvPr>
          <p:cNvSpPr txBox="1"/>
          <p:nvPr/>
        </p:nvSpPr>
        <p:spPr>
          <a:xfrm>
            <a:off x="1225118" y="2157274"/>
            <a:ext cx="745369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How do you celebrate hard work?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What do you do to have fun?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What do you do to build relationships?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How are you growing the sport?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r>
              <a:rPr lang="en-US" sz="2800" dirty="0"/>
              <a:t>EASY to display winning and accomplishments </a:t>
            </a:r>
          </a:p>
          <a:p>
            <a:r>
              <a:rPr lang="en-US" sz="2800" dirty="0"/>
              <a:t>(Banners, boards, names on the wall)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3D3AA4-7A12-4D91-9215-C803864D79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811" y="635319"/>
            <a:ext cx="2476869" cy="247686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E8EE9BD-05FF-4379-8B2D-D324E59071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811" y="3112187"/>
            <a:ext cx="2476868" cy="2327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5A085-B831-4577-89AA-6C687947A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39E98-7880-432A-9FD7-1A4F1256A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1890" y="823202"/>
            <a:ext cx="649224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PRACTICE PHILOSOPHY</a:t>
            </a:r>
          </a:p>
          <a:p>
            <a:r>
              <a:rPr lang="en-US" sz="3200" dirty="0"/>
              <a:t>20 years of mistakes and lessons</a:t>
            </a:r>
          </a:p>
          <a:p>
            <a:r>
              <a:rPr lang="en-US" sz="3200" dirty="0"/>
              <a:t>Stole ideas from others</a:t>
            </a:r>
          </a:p>
          <a:p>
            <a:r>
              <a:rPr lang="en-US" sz="3200" dirty="0"/>
              <a:t>Asked for feedback from athletes</a:t>
            </a:r>
          </a:p>
          <a:p>
            <a:r>
              <a:rPr lang="en-US" sz="3200" dirty="0"/>
              <a:t>Research and resources</a:t>
            </a:r>
          </a:p>
          <a:p>
            <a:endParaRPr lang="en-US" sz="36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FA03FD-F10D-4DBD-BC2A-8F685830A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3D3AA4-7A12-4D91-9215-C803864D79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02" y="912066"/>
            <a:ext cx="2493832" cy="249383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E8EE9BD-05FF-4379-8B2D-D324E59071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966" y="3452102"/>
            <a:ext cx="2476868" cy="2327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284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5A085-B831-4577-89AA-6C687947A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86697"/>
            <a:ext cx="7581531" cy="1250663"/>
          </a:xfrm>
        </p:spPr>
        <p:txBody>
          <a:bodyPr>
            <a:normAutofit/>
          </a:bodyPr>
          <a:lstStyle/>
          <a:p>
            <a:r>
              <a:rPr lang="en-US" b="1" dirty="0"/>
              <a:t>Purposeful, Efficient, &amp; Quality	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1A6E95-201A-45F4-903A-F065818DAE36}"/>
              </a:ext>
            </a:extLst>
          </p:cNvPr>
          <p:cNvSpPr txBox="1"/>
          <p:nvPr/>
        </p:nvSpPr>
        <p:spPr>
          <a:xfrm>
            <a:off x="1225118" y="2157274"/>
            <a:ext cx="74536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Everything you do should have a purpose / don’t just fill the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Do not talk too much / Short and to the point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Interval Clock – time the demonstration  </a:t>
            </a:r>
          </a:p>
          <a:p>
            <a:r>
              <a:rPr lang="en-US" sz="2400" dirty="0"/>
              <a:t>(Demonstration should not last longer than the drill time)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Evaluate your practices… look for ways to be more efficient (slipping, running, warm-up, conditioning) 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3D3AA4-7A12-4D91-9215-C803864D79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811" y="635319"/>
            <a:ext cx="2476869" cy="247686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E8EE9BD-05FF-4379-8B2D-D324E59071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811" y="3112187"/>
            <a:ext cx="2476868" cy="2327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94290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3">
      <a:dk1>
        <a:sysClr val="windowText" lastClr="000000"/>
      </a:dk1>
      <a:lt1>
        <a:sysClr val="window" lastClr="FFFFFF"/>
      </a:lt1>
      <a:dk2>
        <a:srgbClr val="3F3F3F"/>
      </a:dk2>
      <a:lt2>
        <a:srgbClr val="FFFFFF"/>
      </a:lt2>
      <a:accent1>
        <a:srgbClr val="FFFFFF"/>
      </a:accent1>
      <a:accent2>
        <a:srgbClr val="000000"/>
      </a:accent2>
      <a:accent3>
        <a:srgbClr val="7F7F7F"/>
      </a:accent3>
      <a:accent4>
        <a:srgbClr val="BFBFBF"/>
      </a:accent4>
      <a:accent5>
        <a:srgbClr val="D00000"/>
      </a:accent5>
      <a:accent6>
        <a:srgbClr val="F2F2F2"/>
      </a:accent6>
      <a:hlink>
        <a:srgbClr val="BFBFBF"/>
      </a:hlink>
      <a:folHlink>
        <a:srgbClr val="7F7F7F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540</TotalTime>
  <Words>979</Words>
  <Application>Microsoft Office PowerPoint</Application>
  <PresentationFormat>Widescreen</PresentationFormat>
  <Paragraphs>142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Retrospect</vt:lpstr>
      <vt:lpstr>IHSWCA CLINIC  warthanjc@uindy.edu / 317-502-0997</vt:lpstr>
      <vt:lpstr>UINDY TRIVIA </vt:lpstr>
      <vt:lpstr>WHY DO YOU COACH?</vt:lpstr>
      <vt:lpstr>Planning for Practice – Have a plan </vt:lpstr>
      <vt:lpstr>Planning for Practice</vt:lpstr>
      <vt:lpstr>ALIGNMENT –  Mission/Vision/Values</vt:lpstr>
      <vt:lpstr>ALIGNMENT –  Are you values present at practice? </vt:lpstr>
      <vt:lpstr> </vt:lpstr>
      <vt:lpstr>Purposeful, Efficient, &amp; Quality </vt:lpstr>
      <vt:lpstr>RUNNING &lt;  </vt:lpstr>
      <vt:lpstr>RUNNING &lt; Wrestling Specific Exercises </vt:lpstr>
      <vt:lpstr>GIVE UP SOME CONTROL</vt:lpstr>
      <vt:lpstr>Roll Arounds or Sparring </vt:lpstr>
      <vt:lpstr>Roll Arounds or Sparring </vt:lpstr>
      <vt:lpstr>What to Show at PRACTICE: Current Tendencies  </vt:lpstr>
      <vt:lpstr>Summer/Preseason/Early Season –  Focus Positions </vt:lpstr>
      <vt:lpstr>UINDY Staples   </vt:lpstr>
      <vt:lpstr>UINDY Practice Concepts</vt:lpstr>
      <vt:lpstr>UINDY Practice Concepts</vt:lpstr>
      <vt:lpstr>UINDY Practice Concepts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IHSWCA CLINIC</dc:title>
  <dc:creator>Jason</dc:creator>
  <cp:lastModifiedBy>Jason</cp:lastModifiedBy>
  <cp:revision>36</cp:revision>
  <dcterms:created xsi:type="dcterms:W3CDTF">2022-10-19T23:09:07Z</dcterms:created>
  <dcterms:modified xsi:type="dcterms:W3CDTF">2022-10-20T17:47:31Z</dcterms:modified>
</cp:coreProperties>
</file>